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99"/>
    <a:srgbClr val="FF3399"/>
    <a:srgbClr val="0066FF"/>
    <a:srgbClr val="0000FF"/>
    <a:srgbClr val="FF6699"/>
    <a:srgbClr val="FFCC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7015" autoAdjust="0"/>
  </p:normalViewPr>
  <p:slideViewPr>
    <p:cSldViewPr>
      <p:cViewPr>
        <p:scale>
          <a:sx n="60" d="100"/>
          <a:sy n="60" d="100"/>
        </p:scale>
        <p:origin x="-175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10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CỘNG 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4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286000" y="1600200"/>
            <a:ext cx="5334000" cy="6858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83275" y="2362200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791200" y="3429497"/>
            <a:ext cx="1981200" cy="6858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 + 0 = 4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381000" y="4503284"/>
            <a:ext cx="83592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788925" y="5570581"/>
            <a:ext cx="1981200" cy="68580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0 + 2 = 2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4256" y="3477904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249236" y="5622878"/>
            <a:ext cx="4572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05100"/>
            <a:ext cx="44672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211" y="4344069"/>
            <a:ext cx="3874402" cy="245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268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9" grpId="0" animBg="1"/>
      <p:bldP spid="40" grpId="0"/>
      <p:bldP spid="42" grpId="0" animBg="1"/>
      <p:bldP spid="12" grpId="0" animBg="1"/>
      <p:bldP spid="12" grpId="1" animBg="1"/>
      <p:bldP spid="13" grpId="0" animBg="1"/>
      <p:bldP spid="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9832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2182049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224055"/>
            <a:ext cx="664797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0 + 4		2 + 3 		3 + 3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3 + 1		0 + 5		4 + 2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2 + 2		1 + 4		6 + 0</a:t>
            </a:r>
            <a:endParaRPr lang="vi-VN" sz="3200" b="1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9575" y="322405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1502" y="3939978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4132" y="464820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0468" y="322405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2395" y="3939978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45025" y="464820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06086" y="321599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08013" y="393191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0643" y="4640135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9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6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2995"/>
              </p:ext>
            </p:extLst>
          </p:nvPr>
        </p:nvGraphicFramePr>
        <p:xfrm>
          <a:off x="899160" y="2743200"/>
          <a:ext cx="694944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</a:tblGrid>
              <a:tr h="533400">
                <a:tc rowSpan="2"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92618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2480" y="382478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01240" y="38247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8295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9287" y="38247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48640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55080" y="38372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03715" y="10668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444391" y="11945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7391" y="12065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</p:spTree>
    <p:extLst>
      <p:ext uri="{BB962C8B-B14F-4D97-AF65-F5344CB8AC3E}">
        <p14:creationId xmlns:p14="http://schemas.microsoft.com/office/powerpoint/2010/main" val="19169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403715" y="533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444391" y="6611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87391" y="6731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70" y="1828800"/>
            <a:ext cx="173355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362" y="1828800"/>
            <a:ext cx="16954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5178981" y="1692890"/>
            <a:ext cx="3203019" cy="1677848"/>
            <a:chOff x="2314902" y="4388068"/>
            <a:chExt cx="3203019" cy="1677848"/>
          </a:xfrm>
        </p:grpSpPr>
        <p:sp>
          <p:nvSpPr>
            <p:cNvPr id="17" name="Rounded Rectangle 16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+       = </a:t>
              </a:r>
              <a:endParaRPr lang="vi-VN" sz="35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32469" y="3964042"/>
            <a:ext cx="2869322" cy="1085850"/>
            <a:chOff x="632469" y="3733800"/>
            <a:chExt cx="2869322" cy="1085850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9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7001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391" y="3733800"/>
              <a:ext cx="914400" cy="1085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16703" y="5259440"/>
            <a:ext cx="3893384" cy="1065160"/>
            <a:chOff x="616703" y="5029198"/>
            <a:chExt cx="3893384" cy="1065160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6703" y="5029200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5372" y="5037083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6916" y="5037083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5212" y="5029198"/>
              <a:ext cx="904875" cy="1057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TextBox 29"/>
          <p:cNvSpPr txBox="1"/>
          <p:nvPr/>
        </p:nvSpPr>
        <p:spPr>
          <a:xfrm>
            <a:off x="174325" y="194557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5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0" y="3876025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5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5178981" y="4646752"/>
            <a:ext cx="3203019" cy="1677848"/>
            <a:chOff x="2314902" y="4388068"/>
            <a:chExt cx="3203019" cy="1677848"/>
          </a:xfrm>
        </p:grpSpPr>
        <p:sp>
          <p:nvSpPr>
            <p:cNvPr id="33" name="Rounded Rectangle 32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+       = </a:t>
              </a:r>
              <a:endParaRPr lang="vi-VN" sz="35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435252" y="2272991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75419" y="225481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04626" y="225481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44237" y="523720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75419" y="5223719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09552" y="521313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08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30" grpId="0"/>
      <p:bldP spid="31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15" y="1676400"/>
            <a:ext cx="83592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03715" y="533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91779" y="684074"/>
            <a:ext cx="447430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chuồng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thỏ</a:t>
            </a:r>
            <a:endParaRPr lang="vi-VN" sz="3500" b="1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391780" y="3352800"/>
            <a:ext cx="147354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57800" y="3048000"/>
            <a:ext cx="947456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029200" y="2819400"/>
            <a:ext cx="15240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3758" y="4572000"/>
            <a:ext cx="1702442" cy="1295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239000" y="4572000"/>
            <a:ext cx="3810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15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110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Số 0 trong phép cộng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45</cp:revision>
  <dcterms:created xsi:type="dcterms:W3CDTF">2006-08-16T00:00:00Z</dcterms:created>
  <dcterms:modified xsi:type="dcterms:W3CDTF">2020-08-20T18:46:13Z</dcterms:modified>
</cp:coreProperties>
</file>